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-53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688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209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771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957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8412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0252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8987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6471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3052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518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1134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0927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957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7882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3345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1528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131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4B40A06-E950-47E6-9514-02DCA2B7FF2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CFE9069-0B69-443B-9961-591D5BC047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987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7%D0%B5%D0%BC%D0%BD%D0%B0%D1%8F_%D0%BA%D0%BE%D1%80%D0%B0" TargetMode="External"/><Relationship Id="rId2" Type="http://schemas.openxmlformats.org/officeDocument/2006/relationships/hyperlink" Target="https://ru.wikipedia.org/wiki/%D0%98%D0%BD%D0%B6%D0%B5%D0%BD%D0%B5%D1%80%D0%BD%D0%B0%D1%8F_%D0%B3%D0%B5%D0%BE%D0%BB%D0%BE%D0%B3%D0%B8%D1%8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/index.php?title=%D0%93%D0%B5%D0%BE%D0%BB%D0%BE%D0%B3%D0%B8%D1%87%D0%B5%D1%81%D0%BA%D0%B8%D0%B9_%D0%BF%D1%80%D0%BE%D1%86%D0%B5%D1%81%D1%81&amp;action=edit&amp;redlink=1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/index.php?title=%D0%93%D0%B5%D0%BE%D0%BB%D0%BE%D0%B3%D0%B8%D1%87%D0%B5%D1%81%D0%BA%D0%B8%D0%B9_%D0%BF%D1%80%D0%BE%D1%86%D0%B5%D1%81%D1%81&amp;action=edit&amp;redlink=1" TargetMode="External"/><Relationship Id="rId2" Type="http://schemas.openxmlformats.org/officeDocument/2006/relationships/hyperlink" Target="https://ru.wikipedia.org/wiki/%D0%98%D0%BD%D0%B6%D0%B5%D0%BD%D0%B5%D1%80%D0%BD%D0%B0%D1%8F_%D0%B3%D0%B5%D0%BE%D0%BB%D0%BE%D0%B3%D0%B8%D1%8F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1118" y="1192510"/>
            <a:ext cx="81170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ЗАДАЧИ ИНЖЕНЕРНОЙ ГЕОДИНАМИКИ</a:t>
            </a:r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4931" y="2113132"/>
            <a:ext cx="4538778" cy="3089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02525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8634" y="1111087"/>
            <a:ext cx="944136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0" dirty="0" smtClean="0">
                <a:effectLst/>
                <a:latin typeface="Arial" panose="020B0604020202020204" pitchFamily="34" charset="0"/>
              </a:rPr>
              <a:t>Инженерная геодинамика</a:t>
            </a:r>
            <a:r>
              <a:rPr lang="ru-RU" sz="2200" b="0" i="0" dirty="0" smtClean="0">
                <a:effectLst/>
                <a:latin typeface="Arial" panose="020B0604020202020204" pitchFamily="34" charset="0"/>
              </a:rPr>
              <a:t> — научное направление </a:t>
            </a:r>
            <a:r>
              <a:rPr lang="ru-RU" sz="2200" b="0" i="0" u="none" strike="noStrike" dirty="0" smtClean="0">
                <a:effectLst/>
                <a:latin typeface="Arial" panose="020B0604020202020204" pitchFamily="34" charset="0"/>
                <a:hlinkClick r:id="rId2" tooltip="Инженерная геология"/>
              </a:rPr>
              <a:t>инженерной геологии</a:t>
            </a:r>
            <a:r>
              <a:rPr lang="ru-RU" sz="2200" b="0" i="0" dirty="0" smtClean="0">
                <a:effectLst/>
                <a:latin typeface="Arial" panose="020B0604020202020204" pitchFamily="34" charset="0"/>
              </a:rPr>
              <a:t>, изучающее механизм, динамику, локальные закономерности формирования природных и антропогенных геологических (инженерно-геологических) процессов в верхних горизонтах </a:t>
            </a:r>
            <a:r>
              <a:rPr lang="ru-RU" sz="2200" b="0" i="0" u="none" strike="noStrike" dirty="0" smtClean="0">
                <a:effectLst/>
                <a:latin typeface="Arial" panose="020B0604020202020204" pitchFamily="34" charset="0"/>
                <a:hlinkClick r:id="rId3" tooltip="Земная кора"/>
              </a:rPr>
              <a:t>земной коры</a:t>
            </a:r>
            <a:r>
              <a:rPr lang="ru-RU" sz="2200" b="0" i="0" dirty="0" smtClean="0">
                <a:effectLst/>
                <a:latin typeface="Arial" panose="020B0604020202020204" pitchFamily="34" charset="0"/>
              </a:rPr>
              <a:t> (литосферы) в связи с осуществленной, текущей или планируемой инженерно-хозяйственной деятельностью человека.</a:t>
            </a:r>
          </a:p>
          <a:p>
            <a:pPr algn="just"/>
            <a:endParaRPr lang="ru-RU" sz="2200" b="0" i="0" dirty="0" smtClean="0">
              <a:effectLst/>
              <a:latin typeface="Arial" panose="020B0604020202020204" pitchFamily="34" charset="0"/>
            </a:endParaRPr>
          </a:p>
          <a:p>
            <a:pPr algn="just"/>
            <a:r>
              <a:rPr lang="ru-RU" sz="2200" b="0" i="0" dirty="0" smtClean="0">
                <a:effectLst/>
                <a:latin typeface="Arial" panose="020B0604020202020204" pitchFamily="34" charset="0"/>
              </a:rPr>
              <a:t>Главное внимание в инженерной геодинамике уделяется изучению </a:t>
            </a:r>
            <a:r>
              <a:rPr lang="ru-RU" sz="2200" b="0" i="0" u="none" strike="noStrike" dirty="0" smtClean="0">
                <a:effectLst/>
                <a:latin typeface="Arial" panose="020B0604020202020204" pitchFamily="34" charset="0"/>
                <a:hlinkClick r:id="rId4" tooltip="Геологический процесс (страница отсутствует)"/>
              </a:rPr>
              <a:t>геологических процессов</a:t>
            </a:r>
            <a:r>
              <a:rPr lang="ru-RU" sz="2200" b="0" i="0" dirty="0" smtClean="0">
                <a:effectLst/>
                <a:latin typeface="Arial" panose="020B0604020202020204" pitchFamily="34" charset="0"/>
              </a:rPr>
              <a:t>, протекающих (или могущих возникнуть) в самых верхних приповерхностных горизонтах земной коры как в природной обстановке (естественные геологические процессы), так и на освоенных человеком территориях (инженерно-геологические или антропогенные процессы).</a:t>
            </a:r>
            <a:endParaRPr lang="ru-RU" sz="22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3254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3406" y="289921"/>
            <a:ext cx="94673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Инженерная геодинамика является вторым научным направлением инженерной геологии, исследующим морфологию, механизм, инженерно- геологические причины и пространственно-временные закономерности формирования и дальнейшего развития в верхних горизонтах земной коры (литосферы) современных и прогнозируемых природных и антропогенных геологических процессов.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Картинки по запросу ИНЖЕНЕРно геологическая карта казахста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8752" y="2228913"/>
            <a:ext cx="5709424" cy="4282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1557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6137" y="1614674"/>
            <a:ext cx="102033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2000" algn="just"/>
            <a:r>
              <a:rPr lang="ru-RU" sz="2000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Объект</a:t>
            </a:r>
            <a:r>
              <a:rPr lang="ru-RU" sz="20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изучения инженерной геодинамики — верхние горизонты земной коры, то есть такой же, как и у других разделов 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" tooltip="Инженерная геология"/>
              </a:rPr>
              <a:t>инженерной геологии</a:t>
            </a:r>
            <a:r>
              <a:rPr lang="ru-RU" sz="20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При этом, в инженерной геодинамике основное внимание уделяется изучению </a:t>
            </a:r>
            <a:r>
              <a:rPr lang="ru-RU" sz="2000" b="0" i="0" u="none" strike="noStrike" dirty="0" smtClean="0">
                <a:solidFill>
                  <a:srgbClr val="A55858"/>
                </a:solidFill>
                <a:effectLst/>
                <a:latin typeface="Arial" panose="020B0604020202020204" pitchFamily="34" charset="0"/>
                <a:hlinkClick r:id="rId3" tooltip="Геологический процесс (страница отсутствует)"/>
              </a:rPr>
              <a:t>геологических процессов</a:t>
            </a:r>
            <a:r>
              <a:rPr lang="ru-RU" sz="20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протекающих или могущих возникнуть в самой верхней, приповерхностной части земной коры как в природной обстановке (экзогенные и эндогенные геологические процессы природной реальной или идеальной </a:t>
            </a:r>
            <a:r>
              <a:rPr lang="ru-RU" sz="2000" b="0" i="0" dirty="0" err="1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литосистемы</a:t>
            </a:r>
            <a:r>
              <a:rPr lang="ru-RU" sz="20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), так и в освоенных человеком массивах (антропогенные или инженерно-геологические процессы природно-технической идеальной или реальной </a:t>
            </a:r>
            <a:r>
              <a:rPr lang="ru-RU" sz="2000" b="0" i="0" dirty="0" err="1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литосистемы</a:t>
            </a:r>
            <a:r>
              <a:rPr lang="ru-RU" sz="20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indent="432000" algn="just"/>
            <a:r>
              <a:rPr lang="ru-RU" sz="2000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Предметом исследований</a:t>
            </a:r>
            <a:r>
              <a:rPr lang="ru-RU" sz="20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инженерной геодинамики являются знания о механизме, динамике, локальных закономерностях формирования геологических и инженерно-геологических процессов верхних горизонтов земной коры.</a:t>
            </a:r>
            <a:endParaRPr lang="ru-RU" sz="20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4370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5112" y="3747750"/>
            <a:ext cx="94190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indent="424815" algn="just">
              <a:spcAft>
                <a:spcPts val="0"/>
              </a:spcAft>
            </a:pPr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этом основное внимание уделяется изучению геологических процессов, протекающих или могущих возникнуть в </a:t>
            </a:r>
            <a:r>
              <a:rPr lang="ru-RU" sz="2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самой верхней, приповерхностной части </a:t>
            </a:r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земной коры как в природной обстановке (экзогенные геологические процессы природной реальной или идеальной </a:t>
            </a:r>
            <a:r>
              <a:rPr lang="ru-RU" sz="22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литосистемы</a:t>
            </a:r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r>
              <a:rPr lang="ru-RU" sz="2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так и в освоенных человеком массивах</a:t>
            </a:r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(антропогенные, или нередко называемые инженерно­-геологическими, процессы природно-технической идеальной или реальной </a:t>
            </a:r>
            <a:r>
              <a:rPr lang="ru-RU" sz="22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литосистемы</a:t>
            </a:r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ru-RU" sz="22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Картинки по запросу геологические процесс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0134" y="289932"/>
            <a:ext cx="4829019" cy="316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59314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11296" y="641858"/>
            <a:ext cx="86273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indent="42481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Динамика развития геологических процессов анализируется при этом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двух временных системах:</a:t>
            </a:r>
          </a:p>
          <a:p>
            <a:pPr marR="12700" indent="424815" algn="just">
              <a:spcAft>
                <a:spcPts val="0"/>
              </a:spcAft>
            </a:pPr>
            <a:endParaRPr lang="ru-RU" sz="2000" b="1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27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2000" b="1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геологическом времени </a:t>
            </a:r>
            <a:r>
              <a:rPr lang="ru-RU" sz="200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 при исследовании закономерностей формирования (история развития) древних и современных (по И.В. Попову) геологических процессов, обусловивших формирование определенных геологических явлений в современном рельефе или в толщах горных пород;</a:t>
            </a:r>
            <a:endParaRPr lang="ru-RU" sz="2000" u="none" strike="noStrike" spc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Картинки по запросу геологическое врем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026" y="3495986"/>
            <a:ext cx="6011866" cy="2737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5467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2975" y="574395"/>
            <a:ext cx="838571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12700" lvl="0" indent="-285750" algn="just"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ü"/>
              <a:tabLst>
                <a:tab pos="592455" algn="l"/>
              </a:tabLst>
            </a:pP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2000" b="1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физическом времени </a:t>
            </a:r>
            <a:r>
              <a:rPr lang="ru-RU" sz="200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при анализе тех же закономерностей применительно к современным действующим геологическим процессам или при разработке прогноза их пространственно-временного развития под воздействием природных или антропогенных причин.</a:t>
            </a:r>
            <a:endParaRPr lang="ru-RU" sz="1400" u="none" strike="noStrike" spc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3737" y="2475164"/>
            <a:ext cx="4356952" cy="3267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2646831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5472" y="4565975"/>
            <a:ext cx="846005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indent="424815" algn="just">
              <a:spcAft>
                <a:spcPts val="0"/>
              </a:spcAft>
            </a:pPr>
            <a:r>
              <a:rPr lang="ru-RU" sz="2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практическом плане </a:t>
            </a:r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инженерная геодинамика призвана решать задачи инженерно-геологического обоснования строительства сооружений в различных, в том числе в особых (сложных), геологических условиях.</a:t>
            </a:r>
            <a:endParaRPr lang="ru-RU" sz="22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Картинки по запросу геодинамика в рабо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7195" y="971550"/>
            <a:ext cx="10222849" cy="2843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49753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0576" y="613146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indent="424815" algn="just">
              <a:spcAft>
                <a:spcPts val="0"/>
              </a:spcAft>
            </a:pPr>
            <a:r>
              <a:rPr lang="ru-RU" sz="2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теоретическом плане </a:t>
            </a:r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инженерная геодинамика должна разработать научные основы и методы управления геологическими процессами, их прогнозирования и инженерной защиты территорий, зданий и сооружений от опасных геологических процессов.</a:t>
            </a:r>
            <a:endParaRPr lang="ru-RU" sz="22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Картинки по запросу инженерная геодинам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6472" y="2604516"/>
            <a:ext cx="2531869" cy="363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Картинки по запросу инженерная геодинамика казахста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7975" y="2604516"/>
            <a:ext cx="2520718" cy="363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8761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6333" y="2967335"/>
            <a:ext cx="86193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СПАСИБО ЗА ВНИМАНИЕ!!!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8283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18</TotalTime>
  <Words>244</Words>
  <Application>Microsoft Office PowerPoint</Application>
  <PresentationFormat>Произвольный</PresentationFormat>
  <Paragraphs>15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Параллакс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Aidana_A</dc:creator>
  <cp:lastModifiedBy>Ganat</cp:lastModifiedBy>
  <cp:revision>5</cp:revision>
  <dcterms:created xsi:type="dcterms:W3CDTF">2017-11-20T16:40:10Z</dcterms:created>
  <dcterms:modified xsi:type="dcterms:W3CDTF">2020-09-09T06:13:03Z</dcterms:modified>
</cp:coreProperties>
</file>